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3FDCE-314F-7FC3-A047-101FE800A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CC54C-23B8-363E-2542-0D455D3BD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4752-95E0-16EA-7E10-6F82E24CC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B5088-6338-3358-4836-827FF749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CBE32-B74E-2391-BDFC-982FB5B69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95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2766C-4062-5BFC-1FA9-616DFFBDF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B3DB2-D5E1-B098-5E8D-69F7E3314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1E5EE-E5EF-BF4C-FE53-A9C955CE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ACC4A-420B-CC64-437C-0DB3BDDEE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CBE0A-90E9-C1FD-9037-EA710E32F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62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C5BFE4-FBA7-92F9-F092-BAE1465E42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6EE73-1B5D-C21D-82D7-F663A7C0B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77F79-ACD9-93C7-81AC-16A8A0758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2FBF4-83F4-002D-6960-96CC41FD4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D7BD5-D501-00E4-25D2-43E63B1F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534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52C84-E046-E5BE-CCFB-C5B30E171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9B1E7-4FB7-2D45-B062-BC24A8642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29A0E-76E2-CB7B-125C-DE16B7BBB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8596F-9C22-7DB1-CB04-AFCEB891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821DB-39C2-7C03-766F-D83C4E0F8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87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DDF9-CF4D-A223-52FA-B138576D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53F4CB-2D31-1CEC-EDD9-77B878932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058BB-BFC5-56EC-94B8-82736C353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37A81-A87B-FF93-9A90-6F5E35C7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4FBB0-65A4-E2CF-BFE9-A99501413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26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4CB55-A69E-FADB-1D7E-585E46DC4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593BA-9E22-32B3-2F9B-734718BC95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BF6806-4B89-B8EA-10C6-CDD92F464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3041EC-D876-F545-66C1-BB258290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A189D-F678-76D3-5262-C16E0C4E9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4FD9F-6F88-9FD6-8EA9-0C792E08B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15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34D1D-8800-3274-8F44-F098A5E25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400CE-D195-0298-3BF0-97697A2B6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CA0F3-97DB-AD89-1790-733959E72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1E883-80CC-A760-14A5-584E45759D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762AE9-5BED-DAC1-9F89-863AE862B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58B5A0-2B70-D6E6-BBC0-16B5FD605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C3BFE2-4FC7-A9BD-8496-9AA4F9E1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C75A99-7BBA-6D2A-27DE-F2EFCB1F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0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43CBA-472C-F7F9-450D-6ED3FB060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B3D92-3931-84E2-B9B6-475C06FF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046A4-6095-A0A1-6069-64B22347A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079AB-CC13-A2E4-8E76-0ABA0EC3B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56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1E89BD-5807-D33A-8348-50C90AB53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1E9968-0AA1-4A36-0E41-28071E2D6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C44FF-23AE-36D0-5098-0A9125953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69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EC0F2-9BA0-DE79-DF57-D7CA25D85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A40ED-EE4D-7903-E9E6-8BCBA3EF9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C4692-EA0C-07CF-4B43-A0BE9AA80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B7DB1-AEE7-94D2-DBAD-232039C4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68E2C-8B04-9A8E-E853-7EC9815E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8E2EB-AE02-1C7E-1480-2B095BBFF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281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0F39F-E7CA-6519-92D5-24B189D9B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0E76AC-3390-A58A-56A2-B263D7D5C2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46A04F-0EAE-44B4-E224-8E9C79A09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87781-B163-E9C3-8F12-E8EE5975C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976D9F-13E8-E3D1-D3F1-136B780D2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7C299-3E88-7DB7-7166-AEBA26D1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74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E32382-C663-89D0-41B7-44D969803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5B631-EB8E-2C64-A417-8186D158B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4E207-10BA-4810-4991-FF4FC835E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2DFAB-6F3D-4856-854F-05F7636558EC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BA1D6-C281-264A-7FCD-003335085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19A44-9D80-36BB-A752-318B15A08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C4AC9-8BB3-4855-8B7E-8A6AF7B04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87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diagram of a domestic abuse referral pathway&#10;&#10;Description automatically generated">
            <a:extLst>
              <a:ext uri="{FF2B5EF4-FFF2-40B4-BE49-F238E27FC236}">
                <a16:creationId xmlns:a16="http://schemas.microsoft.com/office/drawing/2014/main" id="{B1E07AB8-47A8-268D-3C27-76BFB6573E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772F216-8081-FEB5-57D7-4CA6FEEF64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50909"/>
              </p:ext>
            </p:extLst>
          </p:nvPr>
        </p:nvGraphicFramePr>
        <p:xfrm>
          <a:off x="5638800" y="4216884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3" imgW="914597" imgH="806311" progId="Word.Document.12">
                  <p:embed/>
                </p:oleObj>
              </mc:Choice>
              <mc:Fallback>
                <p:oleObj name="Document" showAsIcon="1" r:id="rId3" imgW="914597" imgH="8063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38800" y="4216884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3640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Word Document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Slater</dc:creator>
  <cp:lastModifiedBy>Chloe Slater</cp:lastModifiedBy>
  <cp:revision>1</cp:revision>
  <dcterms:created xsi:type="dcterms:W3CDTF">2025-02-06T15:39:29Z</dcterms:created>
  <dcterms:modified xsi:type="dcterms:W3CDTF">2025-02-07T10:27:57Z</dcterms:modified>
</cp:coreProperties>
</file>